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The Seasons Bold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Relationship Id="rId4" Target="../media/image16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7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.png" Type="http://schemas.openxmlformats.org/officeDocument/2006/relationships/image"/><Relationship Id="rId4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45170">
            <a:off x="29036" y="654102"/>
            <a:ext cx="11112061" cy="10473117"/>
          </a:xfrm>
          <a:custGeom>
            <a:avLst/>
            <a:gdLst/>
            <a:ahLst/>
            <a:cxnLst/>
            <a:rect r="r" b="b" t="t" l="l"/>
            <a:pathLst>
              <a:path h="10473117" w="11112061">
                <a:moveTo>
                  <a:pt x="0" y="0"/>
                </a:moveTo>
                <a:lnTo>
                  <a:pt x="11112061" y="0"/>
                </a:lnTo>
                <a:lnTo>
                  <a:pt x="11112061" y="10473118"/>
                </a:lnTo>
                <a:lnTo>
                  <a:pt x="0" y="104731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128046">
            <a:off x="14483749" y="5781589"/>
            <a:ext cx="4942816" cy="5937316"/>
          </a:xfrm>
          <a:custGeom>
            <a:avLst/>
            <a:gdLst/>
            <a:ahLst/>
            <a:cxnLst/>
            <a:rect r="r" b="b" t="t" l="l"/>
            <a:pathLst>
              <a:path h="5937316" w="4942816">
                <a:moveTo>
                  <a:pt x="0" y="0"/>
                </a:moveTo>
                <a:lnTo>
                  <a:pt x="4942815" y="0"/>
                </a:lnTo>
                <a:lnTo>
                  <a:pt x="4942815" y="5937316"/>
                </a:lnTo>
                <a:lnTo>
                  <a:pt x="0" y="59373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812067" y="1206676"/>
            <a:ext cx="8191320" cy="272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44"/>
              </a:lnSpc>
            </a:pPr>
            <a:r>
              <a:rPr lang="en-US" sz="7460">
                <a:solidFill>
                  <a:srgbClr val="FFFFFF"/>
                </a:solidFill>
                <a:latin typeface="The Seasons Bold"/>
              </a:rPr>
              <a:t>UAS BASIS DATA</a:t>
            </a:r>
          </a:p>
          <a:p>
            <a:pPr algn="ctr">
              <a:lnSpc>
                <a:spcPts val="10444"/>
              </a:lnSpc>
            </a:pPr>
            <a:r>
              <a:rPr lang="en-US" sz="7460">
                <a:solidFill>
                  <a:srgbClr val="FFFFFF"/>
                </a:solidFill>
                <a:latin typeface="The Seasons Bold"/>
              </a:rPr>
              <a:t>Absensi Karyawan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12067" y="6340243"/>
            <a:ext cx="8191320" cy="272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44"/>
              </a:lnSpc>
            </a:pPr>
            <a:r>
              <a:rPr lang="en-US" sz="7460">
                <a:solidFill>
                  <a:srgbClr val="FFFFFF"/>
                </a:solidFill>
                <a:latin typeface="The Seasons Bold"/>
              </a:rPr>
              <a:t>I Gede Ardiyasa</a:t>
            </a:r>
          </a:p>
          <a:p>
            <a:pPr algn="ctr">
              <a:lnSpc>
                <a:spcPts val="10444"/>
              </a:lnSpc>
            </a:pPr>
            <a:r>
              <a:rPr lang="en-US" sz="7460">
                <a:solidFill>
                  <a:srgbClr val="FFFFFF"/>
                </a:solidFill>
                <a:latin typeface="The Seasons Bold"/>
              </a:rPr>
              <a:t>2201010067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28539">
            <a:off x="-4066543" y="2953632"/>
            <a:ext cx="5781765" cy="8229600"/>
          </a:xfrm>
          <a:custGeom>
            <a:avLst/>
            <a:gdLst/>
            <a:ahLst/>
            <a:cxnLst/>
            <a:rect r="r" b="b" t="t" l="l"/>
            <a:pathLst>
              <a:path h="8229600" w="5781765">
                <a:moveTo>
                  <a:pt x="0" y="0"/>
                </a:moveTo>
                <a:lnTo>
                  <a:pt x="5781765" y="0"/>
                </a:lnTo>
                <a:lnTo>
                  <a:pt x="578176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530022">
            <a:off x="7589509" y="-2566725"/>
            <a:ext cx="4823546" cy="5792146"/>
          </a:xfrm>
          <a:custGeom>
            <a:avLst/>
            <a:gdLst/>
            <a:ahLst/>
            <a:cxnLst/>
            <a:rect r="r" b="b" t="t" l="l"/>
            <a:pathLst>
              <a:path h="5792146" w="4823546">
                <a:moveTo>
                  <a:pt x="0" y="0"/>
                </a:moveTo>
                <a:lnTo>
                  <a:pt x="4823546" y="0"/>
                </a:lnTo>
                <a:lnTo>
                  <a:pt x="4823546" y="5792146"/>
                </a:lnTo>
                <a:lnTo>
                  <a:pt x="0" y="5792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155716" y="6619593"/>
            <a:ext cx="16230600" cy="5695899"/>
          </a:xfrm>
          <a:custGeom>
            <a:avLst/>
            <a:gdLst/>
            <a:ahLst/>
            <a:cxnLst/>
            <a:rect r="r" b="b" t="t" l="l"/>
            <a:pathLst>
              <a:path h="5695899" w="16230600">
                <a:moveTo>
                  <a:pt x="0" y="0"/>
                </a:moveTo>
                <a:lnTo>
                  <a:pt x="16230600" y="0"/>
                </a:lnTo>
                <a:lnTo>
                  <a:pt x="16230600" y="5695899"/>
                </a:lnTo>
                <a:lnTo>
                  <a:pt x="0" y="56958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94403" y="2082238"/>
            <a:ext cx="14000498" cy="6762021"/>
          </a:xfrm>
          <a:custGeom>
            <a:avLst/>
            <a:gdLst/>
            <a:ahLst/>
            <a:cxnLst/>
            <a:rect r="r" b="b" t="t" l="l"/>
            <a:pathLst>
              <a:path h="6762021" w="14000498">
                <a:moveTo>
                  <a:pt x="0" y="0"/>
                </a:moveTo>
                <a:lnTo>
                  <a:pt x="14000498" y="0"/>
                </a:lnTo>
                <a:lnTo>
                  <a:pt x="14000498" y="6762020"/>
                </a:lnTo>
                <a:lnTo>
                  <a:pt x="0" y="67620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688378" y="962480"/>
            <a:ext cx="11193834" cy="96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>
                <a:solidFill>
                  <a:srgbClr val="FFFFFF"/>
                </a:solidFill>
                <a:latin typeface="The Seasons Bold"/>
              </a:rPr>
              <a:t>Pembuatan Wildcard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281771">
            <a:off x="-1929074" y="1217598"/>
            <a:ext cx="7146651" cy="7069390"/>
          </a:xfrm>
          <a:custGeom>
            <a:avLst/>
            <a:gdLst/>
            <a:ahLst/>
            <a:cxnLst/>
            <a:rect r="r" b="b" t="t" l="l"/>
            <a:pathLst>
              <a:path h="7069390" w="7146651">
                <a:moveTo>
                  <a:pt x="0" y="0"/>
                </a:moveTo>
                <a:lnTo>
                  <a:pt x="7146651" y="0"/>
                </a:lnTo>
                <a:lnTo>
                  <a:pt x="7146651" y="7069390"/>
                </a:lnTo>
                <a:lnTo>
                  <a:pt x="0" y="70693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914142">
            <a:off x="12507358" y="958770"/>
            <a:ext cx="10491811" cy="9887864"/>
          </a:xfrm>
          <a:custGeom>
            <a:avLst/>
            <a:gdLst/>
            <a:ahLst/>
            <a:cxnLst/>
            <a:rect r="r" b="b" t="t" l="l"/>
            <a:pathLst>
              <a:path h="9887864" w="10491811">
                <a:moveTo>
                  <a:pt x="0" y="0"/>
                </a:moveTo>
                <a:lnTo>
                  <a:pt x="10491810" y="0"/>
                </a:lnTo>
                <a:lnTo>
                  <a:pt x="10491810" y="9887864"/>
                </a:lnTo>
                <a:lnTo>
                  <a:pt x="0" y="98878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74311" y="1938194"/>
            <a:ext cx="13825507" cy="6989212"/>
          </a:xfrm>
          <a:custGeom>
            <a:avLst/>
            <a:gdLst/>
            <a:ahLst/>
            <a:cxnLst/>
            <a:rect r="r" b="b" t="t" l="l"/>
            <a:pathLst>
              <a:path h="6989212" w="13825507">
                <a:moveTo>
                  <a:pt x="0" y="0"/>
                </a:moveTo>
                <a:lnTo>
                  <a:pt x="13825507" y="0"/>
                </a:lnTo>
                <a:lnTo>
                  <a:pt x="13825507" y="6989212"/>
                </a:lnTo>
                <a:lnTo>
                  <a:pt x="0" y="69892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922607" y="788645"/>
            <a:ext cx="11193834" cy="96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>
                <a:solidFill>
                  <a:srgbClr val="FFFFFF"/>
                </a:solidFill>
                <a:latin typeface="The Seasons Bold"/>
              </a:rPr>
              <a:t>Pembuatan Join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28539">
            <a:off x="-4066543" y="2953632"/>
            <a:ext cx="5781765" cy="8229600"/>
          </a:xfrm>
          <a:custGeom>
            <a:avLst/>
            <a:gdLst/>
            <a:ahLst/>
            <a:cxnLst/>
            <a:rect r="r" b="b" t="t" l="l"/>
            <a:pathLst>
              <a:path h="8229600" w="5781765">
                <a:moveTo>
                  <a:pt x="0" y="0"/>
                </a:moveTo>
                <a:lnTo>
                  <a:pt x="5781765" y="0"/>
                </a:lnTo>
                <a:lnTo>
                  <a:pt x="578176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530022">
            <a:off x="7589509" y="-2566725"/>
            <a:ext cx="4823546" cy="5792146"/>
          </a:xfrm>
          <a:custGeom>
            <a:avLst/>
            <a:gdLst/>
            <a:ahLst/>
            <a:cxnLst/>
            <a:rect r="r" b="b" t="t" l="l"/>
            <a:pathLst>
              <a:path h="5792146" w="4823546">
                <a:moveTo>
                  <a:pt x="0" y="0"/>
                </a:moveTo>
                <a:lnTo>
                  <a:pt x="4823546" y="0"/>
                </a:lnTo>
                <a:lnTo>
                  <a:pt x="4823546" y="5792146"/>
                </a:lnTo>
                <a:lnTo>
                  <a:pt x="0" y="5792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155716" y="6619593"/>
            <a:ext cx="16230600" cy="5695899"/>
          </a:xfrm>
          <a:custGeom>
            <a:avLst/>
            <a:gdLst/>
            <a:ahLst/>
            <a:cxnLst/>
            <a:rect r="r" b="b" t="t" l="l"/>
            <a:pathLst>
              <a:path h="5695899" w="16230600">
                <a:moveTo>
                  <a:pt x="0" y="0"/>
                </a:moveTo>
                <a:lnTo>
                  <a:pt x="16230600" y="0"/>
                </a:lnTo>
                <a:lnTo>
                  <a:pt x="16230600" y="5695899"/>
                </a:lnTo>
                <a:lnTo>
                  <a:pt x="0" y="56958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227267" y="4632901"/>
            <a:ext cx="8928449" cy="1116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86"/>
              </a:lnSpc>
            </a:pPr>
            <a:r>
              <a:rPr lang="en-US" sz="7606">
                <a:solidFill>
                  <a:srgbClr val="FFFFFF"/>
                </a:solidFill>
                <a:latin typeface="The Seasons Bold"/>
              </a:rPr>
              <a:t>Sekian Terimakasih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24189" y="-3225832"/>
            <a:ext cx="16230600" cy="6451664"/>
          </a:xfrm>
          <a:custGeom>
            <a:avLst/>
            <a:gdLst/>
            <a:ahLst/>
            <a:cxnLst/>
            <a:rect r="r" b="b" t="t" l="l"/>
            <a:pathLst>
              <a:path h="6451664" w="16230600">
                <a:moveTo>
                  <a:pt x="0" y="0"/>
                </a:moveTo>
                <a:lnTo>
                  <a:pt x="16230600" y="0"/>
                </a:lnTo>
                <a:lnTo>
                  <a:pt x="16230600" y="6451664"/>
                </a:lnTo>
                <a:lnTo>
                  <a:pt x="0" y="64516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340721" y="6113621"/>
            <a:ext cx="16230600" cy="6289358"/>
          </a:xfrm>
          <a:custGeom>
            <a:avLst/>
            <a:gdLst/>
            <a:ahLst/>
            <a:cxnLst/>
            <a:rect r="r" b="b" t="t" l="l"/>
            <a:pathLst>
              <a:path h="6289358" w="16230600">
                <a:moveTo>
                  <a:pt x="0" y="0"/>
                </a:moveTo>
                <a:lnTo>
                  <a:pt x="16230600" y="0"/>
                </a:lnTo>
                <a:lnTo>
                  <a:pt x="16230600" y="6289358"/>
                </a:lnTo>
                <a:lnTo>
                  <a:pt x="0" y="62893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234800">
            <a:off x="13915666" y="-4026420"/>
            <a:ext cx="4667360" cy="6643929"/>
          </a:xfrm>
          <a:custGeom>
            <a:avLst/>
            <a:gdLst/>
            <a:ahLst/>
            <a:cxnLst/>
            <a:rect r="r" b="b" t="t" l="l"/>
            <a:pathLst>
              <a:path h="6643929" w="4667360">
                <a:moveTo>
                  <a:pt x="0" y="0"/>
                </a:moveTo>
                <a:lnTo>
                  <a:pt x="4667360" y="0"/>
                </a:lnTo>
                <a:lnTo>
                  <a:pt x="4667360" y="6643929"/>
                </a:lnTo>
                <a:lnTo>
                  <a:pt x="0" y="664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57631" y="1932643"/>
            <a:ext cx="7785197" cy="6713977"/>
          </a:xfrm>
          <a:custGeom>
            <a:avLst/>
            <a:gdLst/>
            <a:ahLst/>
            <a:cxnLst/>
            <a:rect r="r" b="b" t="t" l="l"/>
            <a:pathLst>
              <a:path h="6713977" w="7785197">
                <a:moveTo>
                  <a:pt x="0" y="0"/>
                </a:moveTo>
                <a:lnTo>
                  <a:pt x="7785197" y="0"/>
                </a:lnTo>
                <a:lnTo>
                  <a:pt x="7785197" y="6713977"/>
                </a:lnTo>
                <a:lnTo>
                  <a:pt x="0" y="67139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2869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19290"/>
            <a:ext cx="11193834" cy="96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>
                <a:solidFill>
                  <a:srgbClr val="FFFFFF"/>
                </a:solidFill>
                <a:latin typeface="The Seasons Bold"/>
              </a:rPr>
              <a:t>Pembuatan ERD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007047" y="3080572"/>
            <a:ext cx="8999744" cy="3787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0"/>
              </a:lnSpc>
              <a:spcBef>
                <a:spcPct val="0"/>
              </a:spcBef>
            </a:pPr>
            <a:r>
              <a:rPr lang="en-US" sz="2315">
                <a:solidFill>
                  <a:srgbClr val="FFFFFF"/>
                </a:solidFill>
                <a:latin typeface="The Seasons Bold"/>
              </a:rPr>
              <a:t>Informasi dalam tabel-tabel tersebut dapat digunakan</a:t>
            </a:r>
          </a:p>
          <a:p>
            <a:pPr algn="l">
              <a:lnSpc>
                <a:spcPts val="2430"/>
              </a:lnSpc>
              <a:spcBef>
                <a:spcPct val="0"/>
              </a:spcBef>
            </a:pPr>
            <a:r>
              <a:rPr lang="en-US" sz="2315">
                <a:solidFill>
                  <a:srgbClr val="FFFFFF"/>
                </a:solidFill>
                <a:latin typeface="The Seasons Bold"/>
              </a:rPr>
              <a:t> untuk berbagai keperluan, seperti:</a:t>
            </a:r>
          </a:p>
          <a:p>
            <a:pPr algn="l">
              <a:lnSpc>
                <a:spcPts val="2430"/>
              </a:lnSpc>
              <a:spcBef>
                <a:spcPct val="0"/>
              </a:spcBef>
            </a:pPr>
          </a:p>
          <a:p>
            <a:pPr algn="l">
              <a:lnSpc>
                <a:spcPts val="2430"/>
              </a:lnSpc>
              <a:spcBef>
                <a:spcPct val="0"/>
              </a:spcBef>
            </a:pPr>
          </a:p>
          <a:p>
            <a:pPr algn="l">
              <a:lnSpc>
                <a:spcPts val="2430"/>
              </a:lnSpc>
              <a:spcBef>
                <a:spcPct val="0"/>
              </a:spcBef>
            </a:pPr>
          </a:p>
          <a:p>
            <a:pPr algn="l" marL="499851" indent="-249926" lvl="1">
              <a:lnSpc>
                <a:spcPts val="2430"/>
              </a:lnSpc>
              <a:buFont typeface="Arial"/>
              <a:buChar char="•"/>
            </a:pPr>
            <a:r>
              <a:rPr lang="en-US" sz="2315">
                <a:solidFill>
                  <a:srgbClr val="FFFFFF"/>
                </a:solidFill>
                <a:latin typeface="The Seasons Bold"/>
              </a:rPr>
              <a:t>Menghitung gaji karyawan</a:t>
            </a:r>
          </a:p>
          <a:p>
            <a:pPr algn="l">
              <a:lnSpc>
                <a:spcPts val="2430"/>
              </a:lnSpc>
            </a:pPr>
          </a:p>
          <a:p>
            <a:pPr algn="l" marL="499851" indent="-249926" lvl="1">
              <a:lnSpc>
                <a:spcPts val="2430"/>
              </a:lnSpc>
              <a:buFont typeface="Arial"/>
              <a:buChar char="•"/>
            </a:pPr>
            <a:r>
              <a:rPr lang="en-US" sz="2315">
                <a:solidFill>
                  <a:srgbClr val="FFFFFF"/>
                </a:solidFill>
                <a:latin typeface="The Seasons Bold"/>
              </a:rPr>
              <a:t>Melacak absensi karyawan</a:t>
            </a:r>
          </a:p>
          <a:p>
            <a:pPr algn="l">
              <a:lnSpc>
                <a:spcPts val="2430"/>
              </a:lnSpc>
            </a:pPr>
          </a:p>
          <a:p>
            <a:pPr algn="l" marL="499851" indent="-249926" lvl="1">
              <a:lnSpc>
                <a:spcPts val="2430"/>
              </a:lnSpc>
              <a:buFont typeface="Arial"/>
              <a:buChar char="•"/>
            </a:pPr>
            <a:r>
              <a:rPr lang="en-US" sz="2315">
                <a:solidFill>
                  <a:srgbClr val="FFFFFF"/>
                </a:solidFill>
                <a:latin typeface="The Seasons Bold"/>
              </a:rPr>
              <a:t>Menganalisis data kehadiran karyawan</a:t>
            </a:r>
          </a:p>
          <a:p>
            <a:pPr algn="l">
              <a:lnSpc>
                <a:spcPts val="2430"/>
              </a:lnSpc>
            </a:pPr>
          </a:p>
          <a:p>
            <a:pPr algn="l" marL="499851" indent="-249926" lvl="1">
              <a:lnSpc>
                <a:spcPts val="2430"/>
              </a:lnSpc>
              <a:buFont typeface="Arial"/>
              <a:buChar char="•"/>
            </a:pPr>
            <a:r>
              <a:rPr lang="en-US" sz="2315">
                <a:solidFill>
                  <a:srgbClr val="FFFFFF"/>
                </a:solidFill>
                <a:latin typeface="The Seasons Bold"/>
              </a:rPr>
              <a:t>Membuat laporan gaji karyawan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174190">
            <a:off x="-3854742" y="-2497080"/>
            <a:ext cx="8731671" cy="8229600"/>
          </a:xfrm>
          <a:custGeom>
            <a:avLst/>
            <a:gdLst/>
            <a:ahLst/>
            <a:cxnLst/>
            <a:rect r="r" b="b" t="t" l="l"/>
            <a:pathLst>
              <a:path h="8229600" w="8731671">
                <a:moveTo>
                  <a:pt x="0" y="0"/>
                </a:moveTo>
                <a:lnTo>
                  <a:pt x="8731671" y="0"/>
                </a:lnTo>
                <a:lnTo>
                  <a:pt x="87316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450488" y="5360832"/>
            <a:ext cx="11418013" cy="7050623"/>
          </a:xfrm>
          <a:custGeom>
            <a:avLst/>
            <a:gdLst/>
            <a:ahLst/>
            <a:cxnLst/>
            <a:rect r="r" b="b" t="t" l="l"/>
            <a:pathLst>
              <a:path h="7050623" w="11418013">
                <a:moveTo>
                  <a:pt x="0" y="0"/>
                </a:moveTo>
                <a:lnTo>
                  <a:pt x="11418013" y="0"/>
                </a:lnTo>
                <a:lnTo>
                  <a:pt x="11418013" y="7050623"/>
                </a:lnTo>
                <a:lnTo>
                  <a:pt x="0" y="70506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96381" y="2419664"/>
            <a:ext cx="12442130" cy="5882335"/>
          </a:xfrm>
          <a:custGeom>
            <a:avLst/>
            <a:gdLst/>
            <a:ahLst/>
            <a:cxnLst/>
            <a:rect r="r" b="b" t="t" l="l"/>
            <a:pathLst>
              <a:path h="5882335" w="12442130">
                <a:moveTo>
                  <a:pt x="0" y="0"/>
                </a:moveTo>
                <a:lnTo>
                  <a:pt x="12442130" y="0"/>
                </a:lnTo>
                <a:lnTo>
                  <a:pt x="12442130" y="5882335"/>
                </a:lnTo>
                <a:lnTo>
                  <a:pt x="0" y="58823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633423" y="1179567"/>
            <a:ext cx="8659269" cy="96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>
                <a:solidFill>
                  <a:srgbClr val="FFFFFF"/>
                </a:solidFill>
                <a:latin typeface="The Seasons Bold"/>
              </a:rPr>
              <a:t>Pembuatan Table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24189" y="-3225832"/>
            <a:ext cx="16230600" cy="6451664"/>
          </a:xfrm>
          <a:custGeom>
            <a:avLst/>
            <a:gdLst/>
            <a:ahLst/>
            <a:cxnLst/>
            <a:rect r="r" b="b" t="t" l="l"/>
            <a:pathLst>
              <a:path h="6451664" w="16230600">
                <a:moveTo>
                  <a:pt x="0" y="0"/>
                </a:moveTo>
                <a:lnTo>
                  <a:pt x="16230600" y="0"/>
                </a:lnTo>
                <a:lnTo>
                  <a:pt x="16230600" y="6451664"/>
                </a:lnTo>
                <a:lnTo>
                  <a:pt x="0" y="64516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340721" y="6113621"/>
            <a:ext cx="16230600" cy="6289358"/>
          </a:xfrm>
          <a:custGeom>
            <a:avLst/>
            <a:gdLst/>
            <a:ahLst/>
            <a:cxnLst/>
            <a:rect r="r" b="b" t="t" l="l"/>
            <a:pathLst>
              <a:path h="6289358" w="16230600">
                <a:moveTo>
                  <a:pt x="0" y="0"/>
                </a:moveTo>
                <a:lnTo>
                  <a:pt x="16230600" y="0"/>
                </a:lnTo>
                <a:lnTo>
                  <a:pt x="16230600" y="6289358"/>
                </a:lnTo>
                <a:lnTo>
                  <a:pt x="0" y="62893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234800">
            <a:off x="13915666" y="-4026420"/>
            <a:ext cx="4667360" cy="6643929"/>
          </a:xfrm>
          <a:custGeom>
            <a:avLst/>
            <a:gdLst/>
            <a:ahLst/>
            <a:cxnLst/>
            <a:rect r="r" b="b" t="t" l="l"/>
            <a:pathLst>
              <a:path h="6643929" w="4667360">
                <a:moveTo>
                  <a:pt x="0" y="0"/>
                </a:moveTo>
                <a:lnTo>
                  <a:pt x="4667360" y="0"/>
                </a:lnTo>
                <a:lnTo>
                  <a:pt x="4667360" y="6643929"/>
                </a:lnTo>
                <a:lnTo>
                  <a:pt x="0" y="664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600192" y="2390305"/>
            <a:ext cx="10579374" cy="5506390"/>
          </a:xfrm>
          <a:custGeom>
            <a:avLst/>
            <a:gdLst/>
            <a:ahLst/>
            <a:cxnLst/>
            <a:rect r="r" b="b" t="t" l="l"/>
            <a:pathLst>
              <a:path h="5506390" w="10579374">
                <a:moveTo>
                  <a:pt x="0" y="0"/>
                </a:moveTo>
                <a:lnTo>
                  <a:pt x="10579375" y="0"/>
                </a:lnTo>
                <a:lnTo>
                  <a:pt x="10579375" y="5506390"/>
                </a:lnTo>
                <a:lnTo>
                  <a:pt x="0" y="55063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83897" y="1114425"/>
            <a:ext cx="11193834" cy="96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>
                <a:solidFill>
                  <a:srgbClr val="FFFFFF"/>
                </a:solidFill>
                <a:latin typeface="The Seasons Bold"/>
              </a:rPr>
              <a:t>Pembuatan Trigger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01473">
            <a:off x="13877878" y="-5006635"/>
            <a:ext cx="5781294" cy="8229600"/>
          </a:xfrm>
          <a:custGeom>
            <a:avLst/>
            <a:gdLst/>
            <a:ahLst/>
            <a:cxnLst/>
            <a:rect r="r" b="b" t="t" l="l"/>
            <a:pathLst>
              <a:path h="8229600" w="5781294">
                <a:moveTo>
                  <a:pt x="0" y="0"/>
                </a:moveTo>
                <a:lnTo>
                  <a:pt x="5781294" y="0"/>
                </a:lnTo>
                <a:lnTo>
                  <a:pt x="578129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081457" y="5978384"/>
            <a:ext cx="11418013" cy="7050623"/>
          </a:xfrm>
          <a:custGeom>
            <a:avLst/>
            <a:gdLst/>
            <a:ahLst/>
            <a:cxnLst/>
            <a:rect r="r" b="b" t="t" l="l"/>
            <a:pathLst>
              <a:path h="7050623" w="11418013">
                <a:moveTo>
                  <a:pt x="0" y="0"/>
                </a:moveTo>
                <a:lnTo>
                  <a:pt x="11418013" y="0"/>
                </a:lnTo>
                <a:lnTo>
                  <a:pt x="11418013" y="7050623"/>
                </a:lnTo>
                <a:lnTo>
                  <a:pt x="0" y="70506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62893" y="2000687"/>
            <a:ext cx="11856976" cy="6285626"/>
          </a:xfrm>
          <a:custGeom>
            <a:avLst/>
            <a:gdLst/>
            <a:ahLst/>
            <a:cxnLst/>
            <a:rect r="r" b="b" t="t" l="l"/>
            <a:pathLst>
              <a:path h="6285626" w="11856976">
                <a:moveTo>
                  <a:pt x="0" y="0"/>
                </a:moveTo>
                <a:lnTo>
                  <a:pt x="11856976" y="0"/>
                </a:lnTo>
                <a:lnTo>
                  <a:pt x="11856976" y="6285626"/>
                </a:lnTo>
                <a:lnTo>
                  <a:pt x="0" y="6285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270277" y="590547"/>
            <a:ext cx="11193834" cy="96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>
                <a:solidFill>
                  <a:srgbClr val="FFFFFF"/>
                </a:solidFill>
                <a:latin typeface="The Seasons Bold"/>
              </a:rPr>
              <a:t>Pembuatan View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45020">
            <a:off x="4641524" y="-7260451"/>
            <a:ext cx="5781294" cy="8229600"/>
          </a:xfrm>
          <a:custGeom>
            <a:avLst/>
            <a:gdLst/>
            <a:ahLst/>
            <a:cxnLst/>
            <a:rect r="r" b="b" t="t" l="l"/>
            <a:pathLst>
              <a:path h="8229600" w="5781294">
                <a:moveTo>
                  <a:pt x="0" y="0"/>
                </a:moveTo>
                <a:lnTo>
                  <a:pt x="5781294" y="0"/>
                </a:lnTo>
                <a:lnTo>
                  <a:pt x="578129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10586" y="5059914"/>
            <a:ext cx="16230600" cy="7587806"/>
          </a:xfrm>
          <a:custGeom>
            <a:avLst/>
            <a:gdLst/>
            <a:ahLst/>
            <a:cxnLst/>
            <a:rect r="r" b="b" t="t" l="l"/>
            <a:pathLst>
              <a:path h="7587806" w="16230600">
                <a:moveTo>
                  <a:pt x="0" y="0"/>
                </a:moveTo>
                <a:lnTo>
                  <a:pt x="16230600" y="0"/>
                </a:lnTo>
                <a:lnTo>
                  <a:pt x="16230600" y="7587806"/>
                </a:lnTo>
                <a:lnTo>
                  <a:pt x="0" y="7587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2700000">
            <a:off x="14759348" y="-4246189"/>
            <a:ext cx="7128258" cy="6691653"/>
          </a:xfrm>
          <a:custGeom>
            <a:avLst/>
            <a:gdLst/>
            <a:ahLst/>
            <a:cxnLst/>
            <a:rect r="r" b="b" t="t" l="l"/>
            <a:pathLst>
              <a:path h="6691653" w="7128258">
                <a:moveTo>
                  <a:pt x="0" y="0"/>
                </a:moveTo>
                <a:lnTo>
                  <a:pt x="7128259" y="0"/>
                </a:lnTo>
                <a:lnTo>
                  <a:pt x="7128259" y="6691653"/>
                </a:lnTo>
                <a:lnTo>
                  <a:pt x="0" y="66916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2700000">
            <a:off x="-5843028" y="6452402"/>
            <a:ext cx="8766551" cy="8229600"/>
          </a:xfrm>
          <a:custGeom>
            <a:avLst/>
            <a:gdLst/>
            <a:ahLst/>
            <a:cxnLst/>
            <a:rect r="r" b="b" t="t" l="l"/>
            <a:pathLst>
              <a:path h="8229600" w="8766551">
                <a:moveTo>
                  <a:pt x="0" y="0"/>
                </a:moveTo>
                <a:lnTo>
                  <a:pt x="8766551" y="0"/>
                </a:lnTo>
                <a:lnTo>
                  <a:pt x="87665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04390" y="2225117"/>
            <a:ext cx="13301322" cy="6079085"/>
          </a:xfrm>
          <a:custGeom>
            <a:avLst/>
            <a:gdLst/>
            <a:ahLst/>
            <a:cxnLst/>
            <a:rect r="r" b="b" t="t" l="l"/>
            <a:pathLst>
              <a:path h="6079085" w="13301322">
                <a:moveTo>
                  <a:pt x="0" y="0"/>
                </a:moveTo>
                <a:lnTo>
                  <a:pt x="13301322" y="0"/>
                </a:lnTo>
                <a:lnTo>
                  <a:pt x="13301322" y="6079085"/>
                </a:lnTo>
                <a:lnTo>
                  <a:pt x="0" y="60790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547083" y="1114425"/>
            <a:ext cx="11193834" cy="96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>
                <a:solidFill>
                  <a:srgbClr val="FFFFFF"/>
                </a:solidFill>
                <a:latin typeface="The Seasons Bold"/>
              </a:rPr>
              <a:t>Pembuatan Inner Join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92996">
            <a:off x="12453945" y="4842714"/>
            <a:ext cx="7923206" cy="7437910"/>
          </a:xfrm>
          <a:custGeom>
            <a:avLst/>
            <a:gdLst/>
            <a:ahLst/>
            <a:cxnLst/>
            <a:rect r="r" b="b" t="t" l="l"/>
            <a:pathLst>
              <a:path h="7437910" w="7923206">
                <a:moveTo>
                  <a:pt x="0" y="0"/>
                </a:moveTo>
                <a:lnTo>
                  <a:pt x="7923207" y="0"/>
                </a:lnTo>
                <a:lnTo>
                  <a:pt x="7923207" y="7437910"/>
                </a:lnTo>
                <a:lnTo>
                  <a:pt x="0" y="7437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6561637" y="3453141"/>
            <a:ext cx="697663" cy="0"/>
          </a:xfrm>
          <a:prstGeom prst="line">
            <a:avLst/>
          </a:prstGeom>
          <a:ln cap="flat" w="38100">
            <a:solidFill>
              <a:srgbClr val="E2A3B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-5883041">
            <a:off x="6603731" y="-3215334"/>
            <a:ext cx="5901569" cy="5837768"/>
          </a:xfrm>
          <a:custGeom>
            <a:avLst/>
            <a:gdLst/>
            <a:ahLst/>
            <a:cxnLst/>
            <a:rect r="r" b="b" t="t" l="l"/>
            <a:pathLst>
              <a:path h="5837768" w="5901569">
                <a:moveTo>
                  <a:pt x="0" y="0"/>
                </a:moveTo>
                <a:lnTo>
                  <a:pt x="5901569" y="0"/>
                </a:lnTo>
                <a:lnTo>
                  <a:pt x="5901569" y="5837768"/>
                </a:lnTo>
                <a:lnTo>
                  <a:pt x="0" y="58377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65744" y="2166043"/>
            <a:ext cx="13207227" cy="6395626"/>
          </a:xfrm>
          <a:custGeom>
            <a:avLst/>
            <a:gdLst/>
            <a:ahLst/>
            <a:cxnLst/>
            <a:rect r="r" b="b" t="t" l="l"/>
            <a:pathLst>
              <a:path h="6395626" w="13207227">
                <a:moveTo>
                  <a:pt x="0" y="0"/>
                </a:moveTo>
                <a:lnTo>
                  <a:pt x="13207227" y="0"/>
                </a:lnTo>
                <a:lnTo>
                  <a:pt x="13207227" y="6395626"/>
                </a:lnTo>
                <a:lnTo>
                  <a:pt x="0" y="6395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574937" y="892946"/>
            <a:ext cx="11193834" cy="96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>
                <a:solidFill>
                  <a:srgbClr val="FFFFFF"/>
                </a:solidFill>
                <a:latin typeface="The Seasons Bold"/>
              </a:rPr>
              <a:t>Pembuatan Left Join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28539">
            <a:off x="-4066543" y="2953632"/>
            <a:ext cx="5781765" cy="8229600"/>
          </a:xfrm>
          <a:custGeom>
            <a:avLst/>
            <a:gdLst/>
            <a:ahLst/>
            <a:cxnLst/>
            <a:rect r="r" b="b" t="t" l="l"/>
            <a:pathLst>
              <a:path h="8229600" w="5781765">
                <a:moveTo>
                  <a:pt x="0" y="0"/>
                </a:moveTo>
                <a:lnTo>
                  <a:pt x="5781765" y="0"/>
                </a:lnTo>
                <a:lnTo>
                  <a:pt x="578176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530022">
            <a:off x="7589509" y="-2566725"/>
            <a:ext cx="4823546" cy="5792146"/>
          </a:xfrm>
          <a:custGeom>
            <a:avLst/>
            <a:gdLst/>
            <a:ahLst/>
            <a:cxnLst/>
            <a:rect r="r" b="b" t="t" l="l"/>
            <a:pathLst>
              <a:path h="5792146" w="4823546">
                <a:moveTo>
                  <a:pt x="0" y="0"/>
                </a:moveTo>
                <a:lnTo>
                  <a:pt x="4823546" y="0"/>
                </a:lnTo>
                <a:lnTo>
                  <a:pt x="4823546" y="5792146"/>
                </a:lnTo>
                <a:lnTo>
                  <a:pt x="0" y="5792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155716" y="6619593"/>
            <a:ext cx="16230600" cy="5695899"/>
          </a:xfrm>
          <a:custGeom>
            <a:avLst/>
            <a:gdLst/>
            <a:ahLst/>
            <a:cxnLst/>
            <a:rect r="r" b="b" t="t" l="l"/>
            <a:pathLst>
              <a:path h="5695899" w="16230600">
                <a:moveTo>
                  <a:pt x="0" y="0"/>
                </a:moveTo>
                <a:lnTo>
                  <a:pt x="16230600" y="0"/>
                </a:lnTo>
                <a:lnTo>
                  <a:pt x="16230600" y="5695899"/>
                </a:lnTo>
                <a:lnTo>
                  <a:pt x="0" y="56958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49140" y="2331447"/>
            <a:ext cx="13531443" cy="6443964"/>
          </a:xfrm>
          <a:custGeom>
            <a:avLst/>
            <a:gdLst/>
            <a:ahLst/>
            <a:cxnLst/>
            <a:rect r="r" b="b" t="t" l="l"/>
            <a:pathLst>
              <a:path h="6443964" w="13531443">
                <a:moveTo>
                  <a:pt x="0" y="0"/>
                </a:moveTo>
                <a:lnTo>
                  <a:pt x="13531442" y="0"/>
                </a:lnTo>
                <a:lnTo>
                  <a:pt x="13531442" y="6443964"/>
                </a:lnTo>
                <a:lnTo>
                  <a:pt x="0" y="64439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886749" y="1114425"/>
            <a:ext cx="11193834" cy="96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>
                <a:solidFill>
                  <a:srgbClr val="FFFFFF"/>
                </a:solidFill>
                <a:latin typeface="The Seasons Bold"/>
              </a:rPr>
              <a:t>Pembuatan Subquery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281771">
            <a:off x="-1929074" y="1217598"/>
            <a:ext cx="7146651" cy="7069390"/>
          </a:xfrm>
          <a:custGeom>
            <a:avLst/>
            <a:gdLst/>
            <a:ahLst/>
            <a:cxnLst/>
            <a:rect r="r" b="b" t="t" l="l"/>
            <a:pathLst>
              <a:path h="7069390" w="7146651">
                <a:moveTo>
                  <a:pt x="0" y="0"/>
                </a:moveTo>
                <a:lnTo>
                  <a:pt x="7146651" y="0"/>
                </a:lnTo>
                <a:lnTo>
                  <a:pt x="7146651" y="7069390"/>
                </a:lnTo>
                <a:lnTo>
                  <a:pt x="0" y="70693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914142">
            <a:off x="12507358" y="958770"/>
            <a:ext cx="10491811" cy="9887864"/>
          </a:xfrm>
          <a:custGeom>
            <a:avLst/>
            <a:gdLst/>
            <a:ahLst/>
            <a:cxnLst/>
            <a:rect r="r" b="b" t="t" l="l"/>
            <a:pathLst>
              <a:path h="9887864" w="10491811">
                <a:moveTo>
                  <a:pt x="0" y="0"/>
                </a:moveTo>
                <a:lnTo>
                  <a:pt x="10491810" y="0"/>
                </a:lnTo>
                <a:lnTo>
                  <a:pt x="10491810" y="9887864"/>
                </a:lnTo>
                <a:lnTo>
                  <a:pt x="0" y="98878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32696" y="2073653"/>
            <a:ext cx="14595197" cy="6139694"/>
          </a:xfrm>
          <a:custGeom>
            <a:avLst/>
            <a:gdLst/>
            <a:ahLst/>
            <a:cxnLst/>
            <a:rect r="r" b="b" t="t" l="l"/>
            <a:pathLst>
              <a:path h="6139694" w="14595197">
                <a:moveTo>
                  <a:pt x="0" y="0"/>
                </a:moveTo>
                <a:lnTo>
                  <a:pt x="14595197" y="0"/>
                </a:lnTo>
                <a:lnTo>
                  <a:pt x="14595197" y="6139694"/>
                </a:lnTo>
                <a:lnTo>
                  <a:pt x="0" y="61396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270" r="0" b="-327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88019" y="788645"/>
            <a:ext cx="11193834" cy="96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>
                <a:solidFill>
                  <a:srgbClr val="FFFFFF"/>
                </a:solidFill>
                <a:latin typeface="The Seasons Bold"/>
              </a:rPr>
              <a:t>Pembuatan Having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DAGJUx3-If0</dc:identifier>
  <dcterms:modified xsi:type="dcterms:W3CDTF">2011-08-01T06:04:30Z</dcterms:modified>
  <cp:revision>1</cp:revision>
  <dc:title>PPT UAS BDL Ardiyasa </dc:title>
</cp:coreProperties>
</file>

<file path=docProps/thumbnail.jpeg>
</file>